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231"/>
  </p:normalViewPr>
  <p:slideViewPr>
    <p:cSldViewPr snapToGrid="0" snapToObjects="1">
      <p:cViewPr varScale="1">
        <p:scale>
          <a:sx n="76" d="100"/>
          <a:sy n="76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80C62-18F2-F040-A555-9413586DC1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B88F1-AD4A-F54E-8048-3DA187436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971C-198D-F54D-8C3A-7F73AED45103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955D2-A1DB-3B43-9FF2-F2A9B6B761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A358F-7151-A946-BCB7-BB58968B66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2287C-6653-ED4F-850C-D5DC64B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7967-FCFD-B94B-8FE9-8406A448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F39C6-45FB-844E-B841-E8AD7BB5A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E634-B536-E943-BA50-17C45EF0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A8A2-CDCF-304A-8F5A-5B83006A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A3D99-7399-5D4D-8F99-3DA2F9EB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08B1-6794-0342-8F77-357A207E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B7C77-8FD4-6E40-A5C3-810703C02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02A7C-2999-C544-ADC6-16E8E42F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40659-1D14-074C-82E1-22A79748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D93A-F246-4840-87C3-90FE8B0E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EC23A-F63F-C640-9F4F-F263387B8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9703B-0CF4-DB43-BAAA-1A5E870DD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E318-2C51-AD40-B69A-69539381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D69C4-CF69-8A41-9751-F9C577D7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38660-D72E-404F-BD62-8B4A2FD2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A4D7-41E5-354A-8459-AFE45A9E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39C-E469-3A40-95E3-DFBE13AF5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FD0F-192D-6748-91D2-78B56000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4590B-FB6E-364B-8785-C5841402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18A8-721A-2347-AA3E-96A64740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6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328F-557B-6F4A-9682-FE5C5FA4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4E86-5F38-5B44-8F0A-57EF34032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15AE7-D49E-C346-9132-CCDB372B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0168-8627-4443-9535-870CCF8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0161-AE46-8D49-8A13-596E2E50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43F5-588E-A148-A1FA-D3B0DA2C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3E59-051B-8344-A71E-E3E297653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F4644-BB49-7549-ABBE-B3AFD5D7F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E6324-D8DC-5B44-A01E-27806802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749C-1E5A-0343-8A2E-ECF3108F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8C1D8-0D73-A943-9E7C-FBA83F4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D004-C34F-D346-A751-20481EC7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81FB1-055B-6145-816C-06934D06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CC6C8-BAF8-C243-8A38-D87BC5576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2516A-717C-AB4B-9D06-D5C6C5C3D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1D413-237C-3B4C-BA8C-0A3892F2E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AFF80-6587-454F-B8FF-E76E49E9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100C6-9A2F-F147-904E-52FD04AB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F01A1-4EA1-C143-B84D-AC56FDBE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EADA-DC7D-FB4B-8EDD-710ECD16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E88A1-2AFE-7D49-8CBD-4E0E9DB2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1252E-9BD4-4D48-87C6-92D1265A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C2550-75EF-D14C-9439-4FD1D06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2DA56-7EC2-684C-95C9-879A8CF3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CC8BA-BEF2-4D40-954E-D7BA11A1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B0652-2526-E945-9491-B535E957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1CA3-9D6C-5249-A9D1-804DAEEE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0412-5BCF-534A-9C00-2B20A60D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A2CC2-5A19-2348-ABF1-F56659A0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F798E-DDBF-0246-8BEA-C877EFF4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2828-5D20-6E47-91F9-3BABF441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3BC8-CDF0-6A47-A4D7-1F0A71F9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C163-E463-9C4A-8502-8CFCB69A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218C7-3A5C-B746-9659-8C7C6653F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39680-D7C0-3C4D-A4C1-89FDF9B0E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F1B6D-53A8-0D4A-B9C4-4ACA1510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81D27-BC60-114E-805D-C6A3333C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79A8B-C62F-B549-B7D5-6C71473F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CFD42-C464-DA40-8E42-5DB42EF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52057-85A2-5148-BA21-6FFE6F5E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2F31-4F7C-F344-AEF1-5BD983724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89D0-1071-7E45-9A55-6554C2C9418B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9863-B82A-2C4A-91D4-15E682351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F2F0-4AAD-AE40-8ABA-30DB0F6C9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0E1D-32C5-CB44-A83A-27FFFE00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07E7-DF16-3041-8DCD-78C9EE3FF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/>
            <a:r>
              <a:rPr lang="en-MY" sz="4400"/>
              <a:t>QUAIS AS ATIVIDADES REALIZADAS NESTES LOCAIS?</a:t>
            </a:r>
            <a:endParaRPr lang="en-MY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34A1B-D114-4046-B869-2E938A651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0576F-A6B1-C647-96A6-3B86ED26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238" y="970444"/>
            <a:ext cx="3718397" cy="1578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1B229-1B83-A743-9DA5-BCB1426B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6" y="456128"/>
            <a:ext cx="59563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3F0-5751-A14A-B386-1004CD1BC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41" y="2815771"/>
            <a:ext cx="5588000" cy="34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D80967-D30F-8F4F-A0E4-5731BFA18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20" y="3980164"/>
            <a:ext cx="4178438" cy="25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89DA-DA6F-854F-837B-B35F4C5D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E265-2FAE-614B-BF83-B5BA29D4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3FC64-C61C-D84C-B693-27BA5AF8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58" y="1174376"/>
            <a:ext cx="8244329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BE0F-4D8D-B749-A3F4-9A6724DC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FFD2-2EDE-AC44-B9BC-85EAE57A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CB1B26-CC23-E34E-B6FC-1543A534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71" y="365125"/>
            <a:ext cx="6611257" cy="66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3FC0-3D1F-2847-A709-79EE7BD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7EEE-034B-5642-9F10-C8E0E38F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EFB42-7180-9340-8503-CDE2A141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93" y="2328069"/>
            <a:ext cx="7930628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6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2D99-20EA-544B-8F85-B3A778FB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87C3-889F-8449-9414-81482359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D365-EF7F-9F48-80CC-77A31EF9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24" y="608126"/>
            <a:ext cx="9944352" cy="55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F84D-7691-234E-B495-574BC5B5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E3EB-0C50-D947-9697-097059BB3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DABC-3E24-3B4D-ABF3-27627793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10" y="365125"/>
            <a:ext cx="8301718" cy="62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EA10-C0A4-C045-8AE3-78548FCE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E19D-D765-5E49-AB12-765165B3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6EA3C-2BA4-874B-88F7-2B021812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778"/>
            <a:ext cx="8107136" cy="558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7A4E1-80CE-DA4A-9B9D-6C511E58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07" y="3585882"/>
            <a:ext cx="5086350" cy="27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57AC-405F-1C45-83D9-582B82E8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2708-C6DF-3C48-AAAD-7FCA13B7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C84DF-6B84-9449-BEE3-12B2FA18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92" y="701221"/>
            <a:ext cx="7484849" cy="56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D8D4-CB0D-594E-BECA-2902AC9E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8AAA-5BDB-3D49-A3F4-4381F521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4786-4D46-EF42-827D-5BCE2BDD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4" y="1027906"/>
            <a:ext cx="870857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QUAIS AS ATIVIDADES REALIZADAS NESTES LOCAIS?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SAIDA MAK ITA HALO IHA FATIN IDAIDAK …</dc:title>
  <dc:creator>Barbara Oliveira</dc:creator>
  <cp:lastModifiedBy>Barbara Oliveira</cp:lastModifiedBy>
  <cp:revision>10</cp:revision>
  <cp:lastPrinted>2021-10-10T20:52:50Z</cp:lastPrinted>
  <dcterms:created xsi:type="dcterms:W3CDTF">2018-09-07T04:33:59Z</dcterms:created>
  <dcterms:modified xsi:type="dcterms:W3CDTF">2021-10-10T20:53:03Z</dcterms:modified>
</cp:coreProperties>
</file>