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A480"/>
    <a:srgbClr val="F3F4ED"/>
    <a:srgbClr val="D9936E"/>
    <a:srgbClr val="BB8549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692"/>
  </p:normalViewPr>
  <p:slideViewPr>
    <p:cSldViewPr snapToGrid="0" snapToObjects="1">
      <p:cViewPr varScale="1">
        <p:scale>
          <a:sx n="71" d="100"/>
          <a:sy n="71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EAA927-9735-E340-BEDE-2133F58C0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886C9-54A9-264C-AFB9-F41C77166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37FB3-2C19-AB43-B2C3-EAF5D937BED5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1108A-191A-2243-817D-D217EDFD59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55D45-B2DB-9742-8778-6CDA7CFC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5B02-DB6D-4343-8648-142F13D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6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0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5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0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4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B005-966C-134A-BD83-F522DECB2BAF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6570-882A-764B-B403-C3CD2D5D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tiff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5662D-61AA-994C-B7B4-EC98DD6D3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205ED-BBA6-8741-A74B-966E159DE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l Bayan Plain" pitchFamily="2" charset="-78"/>
              </a:rPr>
              <a:t>LOKE MATAN NO FUAN: LOLO LIMAN HODI FÓ TULUN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F8CCE-67EC-9048-8303-575060E01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5636531"/>
            <a:ext cx="7429500" cy="1655762"/>
          </a:xfrm>
        </p:spPr>
        <p:txBody>
          <a:bodyPr/>
          <a:lstStyle/>
          <a:p>
            <a:r>
              <a:rPr lang="en-US" dirty="0"/>
              <a:t>Maria José (</a:t>
            </a:r>
            <a:r>
              <a:rPr lang="en-US" dirty="0" err="1"/>
              <a:t>Mizé</a:t>
            </a:r>
            <a:r>
              <a:rPr lang="en-US" dirty="0"/>
              <a:t>) Guterres</a:t>
            </a:r>
          </a:p>
          <a:p>
            <a:r>
              <a:rPr lang="en-US" dirty="0" err="1"/>
              <a:t>Diretora</a:t>
            </a:r>
            <a:r>
              <a:rPr lang="en-US" dirty="0"/>
              <a:t> </a:t>
            </a:r>
            <a:r>
              <a:rPr lang="en-US" dirty="0" err="1"/>
              <a:t>Fokupers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093464-F497-604C-BC10-19718B94BB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4" y="4632325"/>
            <a:ext cx="1834242" cy="2008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D40DDF-3689-2345-B544-31766B2251A6}"/>
              </a:ext>
            </a:extLst>
          </p:cNvPr>
          <p:cNvSpPr txBox="1"/>
          <p:nvPr/>
        </p:nvSpPr>
        <p:spPr>
          <a:xfrm>
            <a:off x="904713" y="3768730"/>
            <a:ext cx="8096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KONFERÉNSIA INTERNASIONÁL KONA-BA ABUZU SEKSUÁL HASORU LABARIK</a:t>
            </a:r>
          </a:p>
          <a:p>
            <a:pPr algn="ctr"/>
            <a:r>
              <a:rPr lang="en-US" sz="2000" dirty="0"/>
              <a:t>3 ABRIL 2019</a:t>
            </a:r>
          </a:p>
        </p:txBody>
      </p:sp>
    </p:spTree>
    <p:extLst>
      <p:ext uri="{BB962C8B-B14F-4D97-AF65-F5344CB8AC3E}">
        <p14:creationId xmlns:p14="http://schemas.microsoft.com/office/powerpoint/2010/main" val="347372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290857-1BD6-AA40-82A5-F777D4D4A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987"/>
            <a:ext cx="4180114" cy="6558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6C38D-1482-F14C-BA02-C0E544BD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224" y="470289"/>
            <a:ext cx="470262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ABUT HOSI ABUZU SEKSUÁL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EC9C-FAC9-2840-8BDD-BBEF32F73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224" y="2274233"/>
            <a:ext cx="5044849" cy="2681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SISTEMA PATRIARKÁL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NORMA SOSIÁL DISKRIMINATIVU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2FF2A43-96BE-C94D-BFB0-582D12308DCE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4405"/>
            </a:avLst>
          </a:prstGeom>
          <a:solidFill>
            <a:srgbClr val="C1A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FBD1D-00A2-F44C-BE54-09D9C5C1D9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143" y="5906663"/>
            <a:ext cx="731857" cy="8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0221-38E6-884D-90AD-7B3B1AEB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366" y="5099533"/>
            <a:ext cx="3657600" cy="1325563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latin typeface="Arial Rounded MT Bold" panose="020F0704030504030204" pitchFamily="34" charset="77"/>
              </a:rPr>
              <a:t>ASAUN ABUZU SEKSUÁL HASORU LABARIK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31EA7A-DE39-3A49-A81C-D063FA248D14}"/>
              </a:ext>
            </a:extLst>
          </p:cNvPr>
          <p:cNvCxnSpPr>
            <a:cxnSpLocks/>
          </p:cNvCxnSpPr>
          <p:nvPr/>
        </p:nvCxnSpPr>
        <p:spPr>
          <a:xfrm>
            <a:off x="660922" y="0"/>
            <a:ext cx="0" cy="6858000"/>
          </a:xfrm>
          <a:prstGeom prst="line">
            <a:avLst/>
          </a:prstGeom>
          <a:ln w="95250">
            <a:solidFill>
              <a:srgbClr val="C1A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DF8589-FFEC-A043-B7D5-5810A73E5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265" t="34854" r="43123" b="31884"/>
          <a:stretch/>
        </p:blipFill>
        <p:spPr>
          <a:xfrm>
            <a:off x="551384" y="74398"/>
            <a:ext cx="259308" cy="3548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5C4C01-4DD6-BB4B-BF97-0FFAF3A1F81D}"/>
              </a:ext>
            </a:extLst>
          </p:cNvPr>
          <p:cNvSpPr txBox="1"/>
          <p:nvPr/>
        </p:nvSpPr>
        <p:spPr>
          <a:xfrm>
            <a:off x="940346" y="59908"/>
            <a:ext cx="528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Hamaus</a:t>
            </a:r>
            <a:r>
              <a:rPr lang="en-US" sz="2400" dirty="0"/>
              <a:t>, </a:t>
            </a:r>
            <a:r>
              <a:rPr lang="en-US" sz="2400" dirty="0" err="1"/>
              <a:t>haku’ak</a:t>
            </a:r>
            <a:r>
              <a:rPr lang="en-US" sz="2400" dirty="0"/>
              <a:t>, rei ho </a:t>
            </a:r>
            <a:r>
              <a:rPr lang="en-US" sz="2400" dirty="0" err="1"/>
              <a:t>maneira</a:t>
            </a:r>
            <a:r>
              <a:rPr lang="en-US" sz="2400" dirty="0"/>
              <a:t> </a:t>
            </a:r>
            <a:r>
              <a:rPr lang="en-US" sz="2400" dirty="0" err="1"/>
              <a:t>seksuál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3CE1E4-C5C8-824E-A966-CFF3E5DE0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265" t="34854" r="43123" b="31884"/>
          <a:stretch/>
        </p:blipFill>
        <p:spPr>
          <a:xfrm>
            <a:off x="551384" y="978782"/>
            <a:ext cx="259308" cy="3548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18877C-4E18-D24B-884C-BC7EB5E9FBFE}"/>
              </a:ext>
            </a:extLst>
          </p:cNvPr>
          <p:cNvSpPr txBox="1"/>
          <p:nvPr/>
        </p:nvSpPr>
        <p:spPr>
          <a:xfrm>
            <a:off x="940346" y="964292"/>
            <a:ext cx="528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Lamas ka </a:t>
            </a:r>
            <a:r>
              <a:rPr lang="en-US" sz="2400" dirty="0" err="1"/>
              <a:t>kaer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isin-lolon</a:t>
            </a:r>
            <a:r>
              <a:rPr lang="en-US" sz="2400" dirty="0"/>
              <a:t> </a:t>
            </a:r>
            <a:r>
              <a:rPr lang="en-US" sz="2400" dirty="0" err="1"/>
              <a:t>sensitivu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2DE588-44A3-2A44-BC3D-4D0266B4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265" t="34854" r="43123" b="31884"/>
          <a:stretch/>
        </p:blipFill>
        <p:spPr>
          <a:xfrm>
            <a:off x="551384" y="1896818"/>
            <a:ext cx="259308" cy="3548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27D2DB-4CD9-6546-916A-A29FB4D70605}"/>
              </a:ext>
            </a:extLst>
          </p:cNvPr>
          <p:cNvSpPr txBox="1"/>
          <p:nvPr/>
        </p:nvSpPr>
        <p:spPr>
          <a:xfrm>
            <a:off x="940346" y="1882328"/>
            <a:ext cx="528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liafuan</a:t>
            </a:r>
            <a:r>
              <a:rPr lang="en-US" sz="2400" dirty="0"/>
              <a:t> </a:t>
            </a:r>
            <a:r>
              <a:rPr lang="en-US" sz="2400" dirty="0" err="1"/>
              <a:t>erótiku</a:t>
            </a:r>
            <a:r>
              <a:rPr lang="en-US" sz="2400" dirty="0"/>
              <a:t>, </a:t>
            </a:r>
            <a:r>
              <a:rPr lang="en-US" sz="2400" dirty="0" err="1"/>
              <a:t>hatudu</a:t>
            </a:r>
            <a:r>
              <a:rPr lang="en-US" sz="2400" dirty="0"/>
              <a:t> </a:t>
            </a:r>
            <a:r>
              <a:rPr lang="en-US" sz="2400" dirty="0" err="1"/>
              <a:t>pornografia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08109E-8DDD-8A47-9543-0D20F4A36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265" t="34854" r="43123" b="31884"/>
          <a:stretch/>
        </p:blipFill>
        <p:spPr>
          <a:xfrm>
            <a:off x="551384" y="2913564"/>
            <a:ext cx="259308" cy="3548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01EB0D-ED79-0E43-B0F3-D506B237DBEB}"/>
              </a:ext>
            </a:extLst>
          </p:cNvPr>
          <p:cNvSpPr txBox="1"/>
          <p:nvPr/>
        </p:nvSpPr>
        <p:spPr>
          <a:xfrm>
            <a:off x="940346" y="2899074"/>
            <a:ext cx="528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Fó</a:t>
            </a:r>
            <a:r>
              <a:rPr lang="en-US" sz="2400" dirty="0"/>
              <a:t> </a:t>
            </a:r>
            <a:r>
              <a:rPr lang="en-US" sz="2400" dirty="0" err="1"/>
              <a:t>hariis</a:t>
            </a:r>
            <a:r>
              <a:rPr lang="en-US" sz="2400" dirty="0"/>
              <a:t>, </a:t>
            </a:r>
            <a:r>
              <a:rPr lang="en-US" sz="2400" dirty="0" err="1"/>
              <a:t>obriga</a:t>
            </a:r>
            <a:r>
              <a:rPr lang="en-US" sz="2400" dirty="0"/>
              <a:t> </a:t>
            </a:r>
            <a:r>
              <a:rPr lang="en-US" sz="2400" dirty="0" err="1"/>
              <a:t>toba</a:t>
            </a:r>
            <a:r>
              <a:rPr lang="en-US" sz="2400" dirty="0"/>
              <a:t> </a:t>
            </a:r>
            <a:r>
              <a:rPr lang="en-US" sz="2400" dirty="0" err="1"/>
              <a:t>hamutuk</a:t>
            </a:r>
            <a:endParaRPr lang="en-US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69D3FF-4921-0743-A669-7D21CA934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265" t="34854" r="43123" b="31884"/>
          <a:stretch/>
        </p:blipFill>
        <p:spPr>
          <a:xfrm>
            <a:off x="551384" y="4991755"/>
            <a:ext cx="259308" cy="3548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B9717A-1CC0-4141-A87D-7EDB3333B504}"/>
              </a:ext>
            </a:extLst>
          </p:cNvPr>
          <p:cNvSpPr txBox="1"/>
          <p:nvPr/>
        </p:nvSpPr>
        <p:spPr>
          <a:xfrm>
            <a:off x="940346" y="4977265"/>
            <a:ext cx="599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Relasaun</a:t>
            </a:r>
            <a:r>
              <a:rPr lang="en-US" sz="2400" dirty="0"/>
              <a:t> </a:t>
            </a:r>
            <a:r>
              <a:rPr lang="en-US" sz="2400" dirty="0" err="1"/>
              <a:t>seksuál</a:t>
            </a:r>
            <a:r>
              <a:rPr lang="en-US" sz="2400" dirty="0"/>
              <a:t> (</a:t>
            </a:r>
            <a:r>
              <a:rPr lang="en-US" sz="2400" dirty="0" err="1"/>
              <a:t>penetrasaun</a:t>
            </a:r>
            <a:r>
              <a:rPr lang="en-US" sz="2400" dirty="0"/>
              <a:t>, </a:t>
            </a:r>
            <a:r>
              <a:rPr lang="en-US" sz="2400" dirty="0" err="1"/>
              <a:t>orál</a:t>
            </a:r>
            <a:r>
              <a:rPr lang="en-US" sz="2400" dirty="0"/>
              <a:t> no anal)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078BD59-BB9D-5741-802A-97A9636F7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265" t="34854" r="43123" b="31884"/>
          <a:stretch/>
        </p:blipFill>
        <p:spPr>
          <a:xfrm>
            <a:off x="551384" y="3944800"/>
            <a:ext cx="259308" cy="3548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14647B-3EFB-A34D-920C-AB6AC5F92A2F}"/>
              </a:ext>
            </a:extLst>
          </p:cNvPr>
          <p:cNvSpPr txBox="1"/>
          <p:nvPr/>
        </p:nvSpPr>
        <p:spPr>
          <a:xfrm>
            <a:off x="940346" y="3930310"/>
            <a:ext cx="528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Obriga</a:t>
            </a:r>
            <a:r>
              <a:rPr lang="en-US" sz="2400" dirty="0"/>
              <a:t> </a:t>
            </a:r>
            <a:r>
              <a:rPr lang="en-US" sz="2400" dirty="0" err="1"/>
              <a:t>kaer</a:t>
            </a:r>
            <a:r>
              <a:rPr lang="en-US" sz="2400" dirty="0"/>
              <a:t> </a:t>
            </a:r>
            <a:r>
              <a:rPr lang="en-US" sz="2400" dirty="0" err="1"/>
              <a:t>órgaun</a:t>
            </a:r>
            <a:r>
              <a:rPr lang="en-US" sz="2400" dirty="0"/>
              <a:t> </a:t>
            </a:r>
            <a:r>
              <a:rPr lang="en-US" sz="2400" dirty="0" err="1"/>
              <a:t>sensitivu</a:t>
            </a:r>
            <a:endParaRPr lang="en-US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E13FF1D-16B8-FE46-A3E2-21E32A99AF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659" y="59908"/>
            <a:ext cx="731857" cy="8013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C7181A-C214-9749-8B13-87E7955CC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265" t="34854" r="43123" b="31884"/>
          <a:stretch/>
        </p:blipFill>
        <p:spPr>
          <a:xfrm>
            <a:off x="551384" y="6059038"/>
            <a:ext cx="259308" cy="35484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B8B38D-FDBA-5242-AB43-77B81748A629}"/>
              </a:ext>
            </a:extLst>
          </p:cNvPr>
          <p:cNvSpPr txBox="1"/>
          <p:nvPr/>
        </p:nvSpPr>
        <p:spPr>
          <a:xfrm>
            <a:off x="940346" y="6044548"/>
            <a:ext cx="599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Ameasa</a:t>
            </a:r>
            <a:r>
              <a:rPr lang="en-US" sz="2400" dirty="0"/>
              <a:t> </a:t>
            </a:r>
            <a:r>
              <a:rPr lang="en-US" sz="2400" dirty="0" err="1"/>
              <a:t>karik</a:t>
            </a:r>
            <a:r>
              <a:rPr lang="en-US" sz="2400" dirty="0"/>
              <a:t> </a:t>
            </a:r>
            <a:r>
              <a:rPr lang="en-US" sz="2400" dirty="0" err="1"/>
              <a:t>fó-sai</a:t>
            </a:r>
            <a:r>
              <a:rPr lang="en-US" sz="2400" dirty="0"/>
              <a:t> ba ema seluk</a:t>
            </a:r>
          </a:p>
        </p:txBody>
      </p:sp>
    </p:spTree>
    <p:extLst>
      <p:ext uri="{BB962C8B-B14F-4D97-AF65-F5344CB8AC3E}">
        <p14:creationId xmlns:p14="http://schemas.microsoft.com/office/powerpoint/2010/main" val="55247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9CF004A5-A431-ED49-82C3-E6346064C2E6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8849"/>
            </a:avLst>
          </a:prstGeom>
          <a:solidFill>
            <a:srgbClr val="C1A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1CE507-4A88-3F4E-8D85-BFA640ACAEED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42875">
            <a:solidFill>
              <a:srgbClr val="C1A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E52815B-2845-9D4B-B35C-EB6E8F7D8FB8}"/>
              </a:ext>
            </a:extLst>
          </p:cNvPr>
          <p:cNvSpPr/>
          <p:nvPr/>
        </p:nvSpPr>
        <p:spPr>
          <a:xfrm>
            <a:off x="3486917" y="1657350"/>
            <a:ext cx="2952750" cy="3543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C650C4-703A-E141-8640-B27E5E348A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143" y="5906663"/>
            <a:ext cx="731857" cy="801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341231-797A-4840-B760-EC549BE8EEF0}"/>
              </a:ext>
            </a:extLst>
          </p:cNvPr>
          <p:cNvSpPr txBox="1"/>
          <p:nvPr/>
        </p:nvSpPr>
        <p:spPr>
          <a:xfrm>
            <a:off x="3684644" y="3051601"/>
            <a:ext cx="321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IMPAKTU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27431-3991-8B4F-A7B3-6C740EFEE241}"/>
              </a:ext>
            </a:extLst>
          </p:cNvPr>
          <p:cNvSpPr txBox="1"/>
          <p:nvPr/>
        </p:nvSpPr>
        <p:spPr>
          <a:xfrm>
            <a:off x="658040" y="1722034"/>
            <a:ext cx="313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/>
              <a:t>FÍZIKU</a:t>
            </a:r>
            <a:r>
              <a:rPr lang="en-US" sz="2400" b="1" dirty="0"/>
              <a:t>(</a:t>
            </a:r>
            <a:r>
              <a:rPr lang="en-US" sz="2400" b="1" dirty="0" err="1"/>
              <a:t>diretu</a:t>
            </a:r>
            <a:r>
              <a:rPr lang="en-US" sz="2400" b="1" dirty="0"/>
              <a:t>)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0DD06-4CC5-A149-B077-0DA8FC0533CC}"/>
              </a:ext>
            </a:extLst>
          </p:cNvPr>
          <p:cNvSpPr txBox="1"/>
          <p:nvPr/>
        </p:nvSpPr>
        <p:spPr>
          <a:xfrm>
            <a:off x="6692082" y="1722034"/>
            <a:ext cx="334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/>
              <a:t>PSIKOLÓJIKU</a:t>
            </a:r>
            <a:endParaRPr lang="en-US" sz="1100" b="1" spc="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847099-142B-174E-BB1E-91E7CB48429A}"/>
              </a:ext>
            </a:extLst>
          </p:cNvPr>
          <p:cNvSpPr txBox="1"/>
          <p:nvPr/>
        </p:nvSpPr>
        <p:spPr>
          <a:xfrm>
            <a:off x="658040" y="2424578"/>
            <a:ext cx="227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Isin-</a:t>
            </a:r>
            <a:r>
              <a:rPr lang="en-US" dirty="0" err="1"/>
              <a:t>rua</a:t>
            </a:r>
            <a:r>
              <a:rPr lang="en-US" dirty="0"/>
              <a:t> </a:t>
            </a:r>
            <a:r>
              <a:rPr lang="en-US" dirty="0" err="1"/>
              <a:t>forsadu</a:t>
            </a:r>
            <a:endParaRPr lang="en-US" dirty="0"/>
          </a:p>
          <a:p>
            <a:r>
              <a:rPr lang="en-US" dirty="0" err="1"/>
              <a:t>Kanek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CEAE5-313E-AA46-804D-2B3540C800FB}"/>
              </a:ext>
            </a:extLst>
          </p:cNvPr>
          <p:cNvSpPr txBox="1"/>
          <p:nvPr/>
        </p:nvSpPr>
        <p:spPr>
          <a:xfrm>
            <a:off x="6058669" y="2419679"/>
            <a:ext cx="31352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Xoke</a:t>
            </a:r>
            <a:r>
              <a:rPr lang="en-US" dirty="0"/>
              <a:t> no </a:t>
            </a:r>
            <a:r>
              <a:rPr lang="en-US" dirty="0" err="1"/>
              <a:t>nega</a:t>
            </a:r>
            <a:r>
              <a:rPr lang="en-US" dirty="0"/>
              <a:t> </a:t>
            </a:r>
            <a:r>
              <a:rPr lang="en-US" dirty="0" err="1"/>
              <a:t>realdiade</a:t>
            </a:r>
            <a:endParaRPr lang="en-US" dirty="0"/>
          </a:p>
          <a:p>
            <a:pPr algn="r"/>
            <a:r>
              <a:rPr lang="en-US" dirty="0" err="1"/>
              <a:t>Sente</a:t>
            </a:r>
            <a:r>
              <a:rPr lang="en-US" dirty="0"/>
              <a:t> la </a:t>
            </a:r>
            <a:r>
              <a:rPr lang="en-US" dirty="0" err="1"/>
              <a:t>seguru</a:t>
            </a:r>
            <a:endParaRPr lang="en-US" dirty="0"/>
          </a:p>
          <a:p>
            <a:pPr algn="r"/>
            <a:r>
              <a:rPr lang="en-US" dirty="0" err="1"/>
              <a:t>Nonook</a:t>
            </a:r>
            <a:r>
              <a:rPr lang="en-US" dirty="0"/>
              <a:t> no </a:t>
            </a:r>
            <a:r>
              <a:rPr lang="en-US" dirty="0" err="1"/>
              <a:t>sente</a:t>
            </a:r>
            <a:r>
              <a:rPr lang="en-US" dirty="0"/>
              <a:t> </a:t>
            </a:r>
            <a:r>
              <a:rPr lang="en-US" dirty="0" err="1"/>
              <a:t>mesak</a:t>
            </a:r>
            <a:endParaRPr lang="en-US" dirty="0"/>
          </a:p>
          <a:p>
            <a:pPr algn="r"/>
            <a:r>
              <a:rPr lang="en-US" dirty="0" err="1"/>
              <a:t>Depresaun</a:t>
            </a:r>
            <a:r>
              <a:rPr lang="en-US" dirty="0"/>
              <a:t> (</a:t>
            </a:r>
            <a:r>
              <a:rPr lang="en-US" dirty="0" err="1"/>
              <a:t>konsekuénsia</a:t>
            </a:r>
            <a:r>
              <a:rPr lang="en-US" dirty="0"/>
              <a:t> </a:t>
            </a:r>
            <a:r>
              <a:rPr lang="en-US" dirty="0" err="1"/>
              <a:t>fízika</a:t>
            </a:r>
            <a:r>
              <a:rPr lang="en-US" dirty="0"/>
              <a:t>)</a:t>
            </a:r>
          </a:p>
          <a:p>
            <a:pPr algn="r"/>
            <a:r>
              <a:rPr lang="en-US" dirty="0" err="1"/>
              <a:t>Sente</a:t>
            </a:r>
            <a:r>
              <a:rPr lang="en-US" dirty="0"/>
              <a:t> </a:t>
            </a:r>
            <a:r>
              <a:rPr lang="en-US" dirty="0" err="1"/>
              <a:t>sala</a:t>
            </a:r>
            <a:endParaRPr lang="en-US" dirty="0"/>
          </a:p>
          <a:p>
            <a:pPr algn="r"/>
            <a:r>
              <a:rPr lang="en-US" dirty="0"/>
              <a:t>Izola </a:t>
            </a:r>
            <a:r>
              <a:rPr lang="en-US" dirty="0" err="1"/>
              <a:t>aan</a:t>
            </a:r>
            <a:endParaRPr lang="en-US" dirty="0"/>
          </a:p>
          <a:p>
            <a:pPr algn="r"/>
            <a:r>
              <a:rPr lang="en-US" dirty="0" err="1"/>
              <a:t>Konfusaun</a:t>
            </a:r>
            <a:r>
              <a:rPr lang="en-US" dirty="0"/>
              <a:t> </a:t>
            </a:r>
            <a:r>
              <a:rPr lang="en-US" dirty="0" err="1"/>
              <a:t>kona</a:t>
            </a:r>
            <a:r>
              <a:rPr lang="en-US" dirty="0"/>
              <a:t>-ba </a:t>
            </a:r>
            <a:r>
              <a:rPr lang="en-US" dirty="0" err="1"/>
              <a:t>sentimentu</a:t>
            </a:r>
            <a:endParaRPr lang="en-US" dirty="0"/>
          </a:p>
          <a:p>
            <a:pPr algn="r"/>
            <a:r>
              <a:rPr lang="en-US" dirty="0"/>
              <a:t>La </a:t>
            </a:r>
            <a:r>
              <a:rPr lang="en-US" dirty="0" err="1"/>
              <a:t>fiar</a:t>
            </a:r>
            <a:r>
              <a:rPr lang="en-US" dirty="0"/>
              <a:t> an no la </a:t>
            </a:r>
            <a:r>
              <a:rPr lang="en-US" dirty="0" err="1"/>
              <a:t>konfia</a:t>
            </a:r>
            <a:r>
              <a:rPr lang="en-US" dirty="0"/>
              <a:t> ema seluk</a:t>
            </a:r>
          </a:p>
          <a:p>
            <a:pPr algn="r"/>
            <a:r>
              <a:rPr lang="en-US" dirty="0"/>
              <a:t>Moe no </a:t>
            </a:r>
            <a:r>
              <a:rPr lang="en-US" dirty="0" err="1"/>
              <a:t>nonok</a:t>
            </a:r>
            <a:endParaRPr lang="en-US" dirty="0"/>
          </a:p>
          <a:p>
            <a:pPr algn="r"/>
            <a:r>
              <a:rPr lang="en-US" dirty="0" err="1"/>
              <a:t>Hahlok</a:t>
            </a:r>
            <a:r>
              <a:rPr lang="en-US" dirty="0"/>
              <a:t> (</a:t>
            </a:r>
            <a:r>
              <a:rPr lang="en-US" dirty="0" err="1"/>
              <a:t>inkliu</a:t>
            </a:r>
            <a:r>
              <a:rPr lang="en-US" dirty="0"/>
              <a:t> </a:t>
            </a:r>
            <a:r>
              <a:rPr lang="en-US" dirty="0" err="1"/>
              <a:t>seksuál</a:t>
            </a:r>
            <a:r>
              <a:rPr lang="en-US" dirty="0"/>
              <a:t>) la </a:t>
            </a:r>
            <a:r>
              <a:rPr lang="en-US" dirty="0" err="1"/>
              <a:t>tuir</a:t>
            </a:r>
            <a:r>
              <a:rPr lang="en-US" dirty="0"/>
              <a:t> </a:t>
            </a:r>
            <a:r>
              <a:rPr lang="en-US" dirty="0" err="1"/>
              <a:t>ninia</a:t>
            </a:r>
            <a:r>
              <a:rPr lang="en-US" dirty="0"/>
              <a:t> </a:t>
            </a:r>
            <a:r>
              <a:rPr lang="en-US" dirty="0" err="1"/>
              <a:t>tinan</a:t>
            </a:r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6E957-0883-F546-BD12-A56F5B21ADC3}"/>
              </a:ext>
            </a:extLst>
          </p:cNvPr>
          <p:cNvSpPr txBox="1"/>
          <p:nvPr/>
        </p:nvSpPr>
        <p:spPr>
          <a:xfrm>
            <a:off x="658040" y="4095068"/>
            <a:ext cx="313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/>
              <a:t>EKONOMIA</a:t>
            </a:r>
            <a:endParaRPr lang="en-US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79914F-A19B-2F41-8A0A-47C9BA0170A5}"/>
              </a:ext>
            </a:extLst>
          </p:cNvPr>
          <p:cNvSpPr txBox="1"/>
          <p:nvPr/>
        </p:nvSpPr>
        <p:spPr>
          <a:xfrm>
            <a:off x="658040" y="4700707"/>
            <a:ext cx="3342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Dependénsia</a:t>
            </a:r>
            <a:r>
              <a:rPr lang="en-US" dirty="0"/>
              <a:t> </a:t>
            </a:r>
            <a:r>
              <a:rPr lang="en-US" dirty="0" err="1"/>
              <a:t>ekonómika</a:t>
            </a:r>
            <a:r>
              <a:rPr lang="en-US" dirty="0"/>
              <a:t> (no </a:t>
            </a:r>
            <a:r>
              <a:rPr lang="en-US" dirty="0" err="1"/>
              <a:t>ta’uk</a:t>
            </a:r>
            <a:r>
              <a:rPr lang="en-US" dirty="0"/>
              <a:t>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ko’alia</a:t>
            </a:r>
            <a:r>
              <a:rPr lang="en-US" dirty="0"/>
              <a:t>)</a:t>
            </a:r>
          </a:p>
          <a:p>
            <a:r>
              <a:rPr lang="en-US" dirty="0"/>
              <a:t>Halo </a:t>
            </a:r>
            <a:r>
              <a:rPr lang="en-US" dirty="0" err="1"/>
              <a:t>limitasaun</a:t>
            </a:r>
            <a:r>
              <a:rPr lang="en-US" dirty="0"/>
              <a:t> ba </a:t>
            </a:r>
            <a:r>
              <a:rPr lang="en-US" dirty="0" err="1"/>
              <a:t>sira-nia</a:t>
            </a:r>
            <a:r>
              <a:rPr lang="en-US" dirty="0"/>
              <a:t> </a:t>
            </a:r>
            <a:r>
              <a:rPr lang="en-US" dirty="0" err="1"/>
              <a:t>espasu</a:t>
            </a:r>
            <a:r>
              <a:rPr lang="en-US" dirty="0"/>
              <a:t> </a:t>
            </a:r>
            <a:r>
              <a:rPr lang="en-US" dirty="0" err="1"/>
              <a:t>sosializa</a:t>
            </a:r>
            <a:endParaRPr lang="en-US" dirty="0"/>
          </a:p>
          <a:p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ekonomia</a:t>
            </a:r>
            <a:r>
              <a:rPr lang="en-US" dirty="0"/>
              <a:t> </a:t>
            </a:r>
            <a:r>
              <a:rPr lang="en-US" dirty="0" err="1"/>
              <a:t>hosi</a:t>
            </a:r>
            <a:r>
              <a:rPr lang="en-US" dirty="0"/>
              <a:t> </a:t>
            </a:r>
            <a:r>
              <a:rPr lang="en-US" dirty="0" err="1"/>
              <a:t>autór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52F1711-457F-1149-989B-13856DB45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399" y="107950"/>
            <a:ext cx="2859490" cy="6535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273718-1897-D84B-BD0D-79B4704AA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03" y="215900"/>
            <a:ext cx="2145195" cy="664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56136-41A7-DD4E-94DA-D276DC622A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61925"/>
            <a:ext cx="2533650" cy="65341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B6352B-96BB-5442-B33A-5797A2BA5385}"/>
              </a:ext>
            </a:extLst>
          </p:cNvPr>
          <p:cNvSpPr/>
          <p:nvPr/>
        </p:nvSpPr>
        <p:spPr>
          <a:xfrm>
            <a:off x="2324100" y="161925"/>
            <a:ext cx="2362200" cy="66116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DEZAFIU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32A5AD8-BF89-4544-B7CD-E94602EDC23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3293"/>
            </a:avLst>
          </a:prstGeom>
          <a:solidFill>
            <a:srgbClr val="C1A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664DBB-CE88-4044-B41F-5B56CF2229C9}"/>
              </a:ext>
            </a:extLst>
          </p:cNvPr>
          <p:cNvCxnSpPr>
            <a:cxnSpLocks/>
          </p:cNvCxnSpPr>
          <p:nvPr/>
        </p:nvCxnSpPr>
        <p:spPr>
          <a:xfrm>
            <a:off x="2324100" y="0"/>
            <a:ext cx="0" cy="6858000"/>
          </a:xfrm>
          <a:prstGeom prst="line">
            <a:avLst/>
          </a:prstGeom>
          <a:ln w="142875">
            <a:solidFill>
              <a:srgbClr val="C1A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843A1B-53C5-7944-A6B2-9780B00E70B7}"/>
              </a:ext>
            </a:extLst>
          </p:cNvPr>
          <p:cNvCxnSpPr>
            <a:cxnSpLocks/>
          </p:cNvCxnSpPr>
          <p:nvPr/>
        </p:nvCxnSpPr>
        <p:spPr>
          <a:xfrm>
            <a:off x="4686300" y="0"/>
            <a:ext cx="0" cy="6858000"/>
          </a:xfrm>
          <a:prstGeom prst="line">
            <a:avLst/>
          </a:prstGeom>
          <a:ln w="142875">
            <a:solidFill>
              <a:srgbClr val="C1A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E65C3C-0AB1-1B4A-975C-E7C020099468}"/>
              </a:ext>
            </a:extLst>
          </p:cNvPr>
          <p:cNvCxnSpPr>
            <a:cxnSpLocks/>
          </p:cNvCxnSpPr>
          <p:nvPr/>
        </p:nvCxnSpPr>
        <p:spPr>
          <a:xfrm>
            <a:off x="7181850" y="0"/>
            <a:ext cx="0" cy="6858000"/>
          </a:xfrm>
          <a:prstGeom prst="line">
            <a:avLst/>
          </a:prstGeom>
          <a:ln w="142875">
            <a:solidFill>
              <a:srgbClr val="C1A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632B63-C06C-B341-A6E7-BB0F81D47506}"/>
              </a:ext>
            </a:extLst>
          </p:cNvPr>
          <p:cNvSpPr txBox="1"/>
          <p:nvPr/>
        </p:nvSpPr>
        <p:spPr>
          <a:xfrm>
            <a:off x="5638800" y="6181905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© UNFPA/</a:t>
            </a:r>
          </a:p>
          <a:p>
            <a:pPr algn="r"/>
            <a:r>
              <a:rPr lang="en-US" sz="1200" dirty="0" err="1"/>
              <a:t>Ministério</a:t>
            </a:r>
            <a:r>
              <a:rPr lang="en-US" sz="1200" dirty="0"/>
              <a:t> da </a:t>
            </a:r>
            <a:r>
              <a:rPr lang="en-US" sz="1200" dirty="0" err="1"/>
              <a:t>Saúde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073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2E21D-CB83-9A4A-AABA-0F298A1CA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23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0A050E-AB5E-AE4E-8611-85085E3C3950}"/>
              </a:ext>
            </a:extLst>
          </p:cNvPr>
          <p:cNvSpPr txBox="1"/>
          <p:nvPr/>
        </p:nvSpPr>
        <p:spPr>
          <a:xfrm>
            <a:off x="57462" y="-455627"/>
            <a:ext cx="16697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C1A480"/>
                </a:solidFill>
                <a:latin typeface="Century Schoolbook" panose="02040604050505020304" pitchFamily="18" charset="0"/>
                <a:cs typeface="Dubai" panose="020B0503030403030204" pitchFamily="34" charset="-78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1A89D-03C2-0243-A884-0653959909FD}"/>
              </a:ext>
            </a:extLst>
          </p:cNvPr>
          <p:cNvSpPr txBox="1"/>
          <p:nvPr/>
        </p:nvSpPr>
        <p:spPr>
          <a:xfrm>
            <a:off x="675861" y="1429504"/>
            <a:ext cx="8070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Triste </a:t>
            </a:r>
            <a:r>
              <a:rPr lang="en-US" sz="2400" dirty="0" err="1"/>
              <a:t>tebes</a:t>
            </a:r>
            <a:r>
              <a:rPr lang="en-US" sz="2400" dirty="0"/>
              <a:t>, </a:t>
            </a:r>
            <a:r>
              <a:rPr lang="en-US" sz="2400" dirty="0" err="1"/>
              <a:t>bainhira</a:t>
            </a:r>
            <a:r>
              <a:rPr lang="en-US" sz="2400" dirty="0"/>
              <a:t> </a:t>
            </a:r>
            <a:r>
              <a:rPr lang="en-US" sz="2400" dirty="0" err="1"/>
              <a:t>ha’u-nia</a:t>
            </a:r>
            <a:r>
              <a:rPr lang="en-US" sz="2400" dirty="0"/>
              <a:t> </a:t>
            </a:r>
            <a:r>
              <a:rPr lang="en-US" sz="2400" dirty="0" err="1"/>
              <a:t>inan</a:t>
            </a:r>
            <a:r>
              <a:rPr lang="en-US" sz="2400" dirty="0"/>
              <a:t> </a:t>
            </a:r>
            <a:r>
              <a:rPr lang="en-US" sz="2400" dirty="0" err="1"/>
              <a:t>fó</a:t>
            </a:r>
            <a:r>
              <a:rPr lang="en-US" sz="2400" dirty="0"/>
              <a:t> </a:t>
            </a:r>
            <a:r>
              <a:rPr lang="en-US" sz="2400" dirty="0" err="1"/>
              <a:t>apoia</a:t>
            </a:r>
            <a:r>
              <a:rPr lang="en-US" sz="2400" dirty="0"/>
              <a:t> ba </a:t>
            </a:r>
            <a:r>
              <a:rPr lang="en-US" sz="2400" dirty="0" err="1"/>
              <a:t>ha’u-nia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 </a:t>
            </a:r>
            <a:r>
              <a:rPr lang="en-US" sz="2400" dirty="0" err="1"/>
              <a:t>ne’ebé</a:t>
            </a:r>
            <a:r>
              <a:rPr lang="en-US" sz="2400" dirty="0"/>
              <a:t> </a:t>
            </a:r>
            <a:r>
              <a:rPr lang="en-US" sz="2400" dirty="0" err="1"/>
              <a:t>estraga</a:t>
            </a:r>
            <a:r>
              <a:rPr lang="en-US" sz="2400" dirty="0"/>
              <a:t> </a:t>
            </a:r>
            <a:r>
              <a:rPr lang="en-US" sz="2400" dirty="0" err="1"/>
              <a:t>ha’u</a:t>
            </a:r>
            <a:r>
              <a:rPr lang="en-US" sz="2400" dirty="0"/>
              <a:t>, no </a:t>
            </a:r>
            <a:r>
              <a:rPr lang="en-US" sz="2400" dirty="0" err="1"/>
              <a:t>kontinua</a:t>
            </a:r>
            <a:r>
              <a:rPr lang="en-US" sz="2400" dirty="0"/>
              <a:t> </a:t>
            </a:r>
            <a:r>
              <a:rPr lang="en-US" sz="2400" dirty="0" err="1"/>
              <a:t>fó</a:t>
            </a:r>
            <a:r>
              <a:rPr lang="en-US" sz="2400" dirty="0"/>
              <a:t> </a:t>
            </a:r>
            <a:r>
              <a:rPr lang="en-US" sz="2400" dirty="0" err="1"/>
              <a:t>sala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ha’u</a:t>
            </a:r>
            <a:r>
              <a:rPr lang="en-US" sz="2400" dirty="0"/>
              <a:t>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dehan</a:t>
            </a:r>
            <a:r>
              <a:rPr lang="en-US" sz="2400" dirty="0"/>
              <a:t> “ </a:t>
            </a:r>
            <a:r>
              <a:rPr lang="en-US" sz="2400" dirty="0" err="1"/>
              <a:t>tanba</a:t>
            </a:r>
            <a:r>
              <a:rPr lang="en-US" sz="2400" dirty="0"/>
              <a:t> </a:t>
            </a:r>
            <a:r>
              <a:rPr lang="en-US" sz="2400" dirty="0" err="1"/>
              <a:t>ó</a:t>
            </a:r>
            <a:r>
              <a:rPr lang="en-US" sz="2400" dirty="0"/>
              <a:t> </a:t>
            </a:r>
            <a:r>
              <a:rPr lang="en-US" sz="2400" dirty="0" err="1"/>
              <a:t>Mak</a:t>
            </a:r>
            <a:r>
              <a:rPr lang="en-US" sz="2400" dirty="0"/>
              <a:t> </a:t>
            </a:r>
            <a:r>
              <a:rPr lang="en-US" sz="2400" dirty="0" err="1"/>
              <a:t>ó</a:t>
            </a:r>
            <a:r>
              <a:rPr lang="en-US" sz="2400" dirty="0"/>
              <a:t>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 </a:t>
            </a:r>
            <a:r>
              <a:rPr lang="en-US" sz="2400" dirty="0" err="1"/>
              <a:t>tama</a:t>
            </a:r>
            <a:r>
              <a:rPr lang="en-US" sz="2400" dirty="0"/>
              <a:t> </a:t>
            </a:r>
            <a:r>
              <a:rPr lang="en-US" sz="2400" dirty="0" err="1"/>
              <a:t>kadeia</a:t>
            </a:r>
            <a:r>
              <a:rPr lang="en-US" sz="2400" dirty="0"/>
              <a:t>, </a:t>
            </a:r>
            <a:r>
              <a:rPr lang="en-US" sz="2400" dirty="0" err="1"/>
              <a:t>lolos</a:t>
            </a:r>
            <a:r>
              <a:rPr lang="en-US" sz="2400" dirty="0"/>
              <a:t> </a:t>
            </a:r>
            <a:r>
              <a:rPr lang="en-US" sz="2400" dirty="0" err="1"/>
              <a:t>ó</a:t>
            </a:r>
            <a:r>
              <a:rPr lang="en-US" sz="2400" dirty="0"/>
              <a:t> </a:t>
            </a:r>
            <a:r>
              <a:rPr lang="en-US" sz="2400" dirty="0" err="1"/>
              <a:t>mós</a:t>
            </a:r>
            <a:r>
              <a:rPr lang="en-US" sz="2400" dirty="0"/>
              <a:t> </a:t>
            </a:r>
            <a:r>
              <a:rPr lang="en-US" sz="2400" dirty="0" err="1"/>
              <a:t>tama</a:t>
            </a:r>
            <a:r>
              <a:rPr lang="en-US" sz="2400" dirty="0"/>
              <a:t> </a:t>
            </a:r>
            <a:r>
              <a:rPr lang="en-US" sz="2400" dirty="0" err="1"/>
              <a:t>kadeia</a:t>
            </a:r>
            <a:r>
              <a:rPr lang="en-US" sz="2400" dirty="0"/>
              <a:t> </a:t>
            </a:r>
            <a:r>
              <a:rPr lang="en-US" sz="2400" dirty="0" err="1"/>
              <a:t>tanba</a:t>
            </a:r>
            <a:r>
              <a:rPr lang="en-US" sz="2400" dirty="0"/>
              <a:t> </a:t>
            </a:r>
            <a:r>
              <a:rPr lang="en-US" sz="2400" dirty="0" err="1"/>
              <a:t>ó</a:t>
            </a:r>
            <a:r>
              <a:rPr lang="en-US" sz="2400" dirty="0"/>
              <a:t> </a:t>
            </a:r>
            <a:r>
              <a:rPr lang="en-US" sz="2400" dirty="0" err="1"/>
              <a:t>mak</a:t>
            </a:r>
            <a:r>
              <a:rPr lang="en-US" sz="2400" dirty="0"/>
              <a:t> </a:t>
            </a:r>
            <a:r>
              <a:rPr lang="en-US" sz="2400" dirty="0" err="1"/>
              <a:t>hakarak</a:t>
            </a:r>
            <a:r>
              <a:rPr lang="en-US" sz="2400" dirty="0"/>
              <a:t> </a:t>
            </a:r>
            <a:r>
              <a:rPr lang="en-US" sz="2400" dirty="0" err="1"/>
              <a:t>ó</a:t>
            </a:r>
            <a:r>
              <a:rPr lang="en-US" sz="2400" dirty="0"/>
              <a:t>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, no </a:t>
            </a:r>
            <a:r>
              <a:rPr lang="en-US" sz="2400" dirty="0" err="1"/>
              <a:t>duni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 </a:t>
            </a:r>
            <a:r>
              <a:rPr lang="en-US" sz="2400" dirty="0" err="1"/>
              <a:t>ha’u</a:t>
            </a:r>
            <a:r>
              <a:rPr lang="en-US" sz="2400" dirty="0"/>
              <a:t> </a:t>
            </a:r>
            <a:r>
              <a:rPr lang="en-US" sz="2400" dirty="0" err="1"/>
              <a:t>husi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4638A-C2FD-BF4C-8E09-FE6605EBBE11}"/>
              </a:ext>
            </a:extLst>
          </p:cNvPr>
          <p:cNvSpPr txBox="1"/>
          <p:nvPr/>
        </p:nvSpPr>
        <p:spPr>
          <a:xfrm rot="10800000">
            <a:off x="8293688" y="611174"/>
            <a:ext cx="16697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C1A480"/>
                </a:solidFill>
                <a:latin typeface="Century Schoolbook" panose="02040604050505020304" pitchFamily="18" charset="0"/>
                <a:cs typeface="Dubai" panose="020B0503030403030204" pitchFamily="34" charset="-78"/>
              </a:rPr>
              <a:t>“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3F5797-0007-D248-8177-27AFC117EB87}"/>
              </a:ext>
            </a:extLst>
          </p:cNvPr>
          <p:cNvSpPr/>
          <p:nvPr/>
        </p:nvSpPr>
        <p:spPr>
          <a:xfrm>
            <a:off x="4548809" y="5407545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Ha’u-nia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inan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nega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hodi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dehan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“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ó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hanesan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ran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aat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ida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”, 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maibé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odio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ha’u-nia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inan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tanba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nia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mak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tau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iha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mundu</a:t>
            </a:r>
            <a:r>
              <a:rPr lang="en-ID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”</a:t>
            </a:r>
            <a:endParaRPr lang="en-GB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8192B-4DB8-8C48-BA48-607B0920F67B}"/>
              </a:ext>
            </a:extLst>
          </p:cNvPr>
          <p:cNvSpPr txBox="1"/>
          <p:nvPr/>
        </p:nvSpPr>
        <p:spPr>
          <a:xfrm>
            <a:off x="4491347" y="4952657"/>
            <a:ext cx="166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1A480"/>
                </a:solidFill>
                <a:latin typeface="Century Schoolbook" panose="02040604050505020304" pitchFamily="18" charset="0"/>
                <a:cs typeface="Dubai" panose="020B0503030403030204" pitchFamily="34" charset="-78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77624-D297-844A-A0E1-1FF77EE7ADC1}"/>
              </a:ext>
            </a:extLst>
          </p:cNvPr>
          <p:cNvSpPr txBox="1"/>
          <p:nvPr/>
        </p:nvSpPr>
        <p:spPr>
          <a:xfrm rot="10800000">
            <a:off x="8293688" y="5566637"/>
            <a:ext cx="166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1A480"/>
                </a:solidFill>
                <a:latin typeface="Century Schoolbook" panose="02040604050505020304" pitchFamily="18" charset="0"/>
                <a:cs typeface="Dubai" panose="020B0503030403030204" pitchFamily="34" charset="-78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B6ECB-1177-E14A-A15A-7EF5E7B3EBAF}"/>
              </a:ext>
            </a:extLst>
          </p:cNvPr>
          <p:cNvSpPr/>
          <p:nvPr/>
        </p:nvSpPr>
        <p:spPr>
          <a:xfrm>
            <a:off x="75630" y="3817494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hirus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bebe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ne’ebé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iha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ha’u-nia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isin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tanba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lakohi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ha’u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nia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idade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atu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halimar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no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atu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eskola</a:t>
            </a:r>
            <a:r>
              <a:rPr lang="en-ID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”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2481A-018E-8842-BB52-2B9E23D0143A}"/>
              </a:ext>
            </a:extLst>
          </p:cNvPr>
          <p:cNvSpPr txBox="1"/>
          <p:nvPr/>
        </p:nvSpPr>
        <p:spPr>
          <a:xfrm>
            <a:off x="-7766" y="3175042"/>
            <a:ext cx="1669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1A480"/>
                </a:solidFill>
                <a:latin typeface="Century Schoolbook" panose="02040604050505020304" pitchFamily="18" charset="0"/>
                <a:cs typeface="Dubai" panose="020B0503030403030204" pitchFamily="34" charset="-78"/>
              </a:rPr>
              <a:t>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D91A2-D490-F745-B52D-C6D7AE565D1C}"/>
              </a:ext>
            </a:extLst>
          </p:cNvPr>
          <p:cNvSpPr txBox="1"/>
          <p:nvPr/>
        </p:nvSpPr>
        <p:spPr>
          <a:xfrm rot="10800000">
            <a:off x="3876261" y="3611597"/>
            <a:ext cx="1669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1A480"/>
                </a:solidFill>
                <a:latin typeface="Century Schoolbook" panose="02040604050505020304" pitchFamily="18" charset="0"/>
                <a:cs typeface="Dubai" panose="020B0503030403030204" pitchFamily="34" charset="-78"/>
              </a:rPr>
              <a:t>“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2A1605-F9B6-4B4B-9BD3-55F6380DF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408" y="111390"/>
            <a:ext cx="731857" cy="8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8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D76EA-0009-5149-B154-1C1B9467C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48" y="1283850"/>
            <a:ext cx="1807356" cy="1807356"/>
          </a:xfrm>
          <a:prstGeom prst="ellipse">
            <a:avLst/>
          </a:prstGeom>
          <a:ln w="76200">
            <a:solidFill>
              <a:srgbClr val="C1A48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BCE390B-33D5-C641-930D-2C5DEE255C9A}"/>
              </a:ext>
            </a:extLst>
          </p:cNvPr>
          <p:cNvSpPr/>
          <p:nvPr/>
        </p:nvSpPr>
        <p:spPr>
          <a:xfrm>
            <a:off x="4931209" y="1081307"/>
            <a:ext cx="1923774" cy="2077414"/>
          </a:xfrm>
          <a:prstGeom prst="ellipse">
            <a:avLst/>
          </a:prstGeom>
          <a:solidFill>
            <a:srgbClr val="C1A480"/>
          </a:solidFill>
          <a:ln>
            <a:solidFill>
              <a:srgbClr val="C1A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EE5A6-D616-A244-9B08-E5CBF40B8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5500" y1="88500" x2="85500" y2="88500"/>
                        <a14:foregroundMark x1="31000" y1="40000" x2="31000" y2="40000"/>
                        <a14:foregroundMark x1="36000" y1="38000" x2="36000" y2="38000"/>
                        <a14:foregroundMark x1="34500" y1="57000" x2="34500" y2="5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848" y="1283850"/>
            <a:ext cx="1658891" cy="165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29E2A-DA49-6F4A-8089-7E8D11B8F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388" y="1034738"/>
            <a:ext cx="2008650" cy="2008650"/>
          </a:xfrm>
          <a:prstGeom prst="ellipse">
            <a:avLst/>
          </a:prstGeom>
          <a:ln w="76200">
            <a:solidFill>
              <a:srgbClr val="C1A48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04D5C-A189-054C-8391-74C57ED7E77B}"/>
              </a:ext>
            </a:extLst>
          </p:cNvPr>
          <p:cNvSpPr txBox="1"/>
          <p:nvPr/>
        </p:nvSpPr>
        <p:spPr>
          <a:xfrm>
            <a:off x="413300" y="4627030"/>
            <a:ext cx="992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77"/>
                <a:cs typeface="Gurmukhi MN" panose="02020600050405020304" pitchFamily="18" charset="0"/>
              </a:rPr>
              <a:t>DEZAFIU BA ASESU JUSTISA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C2DB8-F9D5-2047-B130-4A81DE8DF8E6}"/>
              </a:ext>
            </a:extLst>
          </p:cNvPr>
          <p:cNvSpPr txBox="1"/>
          <p:nvPr/>
        </p:nvSpPr>
        <p:spPr>
          <a:xfrm>
            <a:off x="2838448" y="3294843"/>
            <a:ext cx="177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JUSTISA FORMÁL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46EC03-BE2F-CA48-A029-E4FDAED83EBE}"/>
              </a:ext>
            </a:extLst>
          </p:cNvPr>
          <p:cNvSpPr txBox="1"/>
          <p:nvPr/>
        </p:nvSpPr>
        <p:spPr>
          <a:xfrm>
            <a:off x="5035072" y="3294843"/>
            <a:ext cx="17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INVESTIGASAUN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23DD1-FE47-DB49-A973-53B1084E9668}"/>
              </a:ext>
            </a:extLst>
          </p:cNvPr>
          <p:cNvSpPr txBox="1"/>
          <p:nvPr/>
        </p:nvSpPr>
        <p:spPr>
          <a:xfrm>
            <a:off x="7255142" y="3294843"/>
            <a:ext cx="178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LOKE KANEK FALI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AE823E-B76B-0D41-BA64-463A6183D1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143" y="5906663"/>
            <a:ext cx="731857" cy="8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A7631A-D73D-7942-B248-D2D75664CC56}"/>
              </a:ext>
            </a:extLst>
          </p:cNvPr>
          <p:cNvCxnSpPr/>
          <p:nvPr/>
        </p:nvCxnSpPr>
        <p:spPr>
          <a:xfrm>
            <a:off x="496957" y="6102626"/>
            <a:ext cx="89650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358096-E361-C64A-9542-5FBF59567A5A}"/>
              </a:ext>
            </a:extLst>
          </p:cNvPr>
          <p:cNvSpPr txBox="1"/>
          <p:nvPr/>
        </p:nvSpPr>
        <p:spPr>
          <a:xfrm>
            <a:off x="3073443" y="4518849"/>
            <a:ext cx="6098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Solidariedade</a:t>
            </a:r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Koletivu</a:t>
            </a:r>
            <a:endParaRPr lang="en-US" sz="48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0C036-4A2A-4644-8954-DC9217BD09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28" y="181724"/>
            <a:ext cx="731857" cy="801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5793CB-F8A8-2D41-8FC6-C6762CCC2A49}"/>
              </a:ext>
            </a:extLst>
          </p:cNvPr>
          <p:cNvSpPr txBox="1"/>
          <p:nvPr/>
        </p:nvSpPr>
        <p:spPr>
          <a:xfrm>
            <a:off x="5605671" y="6211669"/>
            <a:ext cx="475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Luta ba </a:t>
            </a:r>
            <a:r>
              <a:rPr lang="pt-BR" sz="2000" b="1" dirty="0" err="1">
                <a:solidFill>
                  <a:schemeClr val="bg1"/>
                </a:solidFill>
              </a:rPr>
              <a:t>Mudansa</a:t>
            </a:r>
            <a:r>
              <a:rPr lang="pt-BR" sz="2000" b="1" dirty="0">
                <a:solidFill>
                  <a:schemeClr val="bg1"/>
                </a:solidFill>
              </a:rPr>
              <a:t> Luta ita </a:t>
            </a:r>
            <a:r>
              <a:rPr lang="pt-BR" sz="2000" b="1" dirty="0" err="1">
                <a:solidFill>
                  <a:schemeClr val="bg1"/>
                </a:solidFill>
              </a:rPr>
              <a:t>hotu</a:t>
            </a:r>
            <a:r>
              <a:rPr lang="pt-BR" sz="2000" b="1" dirty="0">
                <a:solidFill>
                  <a:schemeClr val="bg1"/>
                </a:solidFill>
              </a:rPr>
              <a:t> Nian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5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293</Words>
  <Application>Microsoft Macintosh PowerPoint</Application>
  <PresentationFormat>A4 Paper (210x297 mm)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MS Mincho</vt:lpstr>
      <vt:lpstr>Al Bayan Plain</vt:lpstr>
      <vt:lpstr>Arial</vt:lpstr>
      <vt:lpstr>Arial Rounded MT Bold</vt:lpstr>
      <vt:lpstr>Calibri</vt:lpstr>
      <vt:lpstr>Calibri Light</vt:lpstr>
      <vt:lpstr>Cambria</vt:lpstr>
      <vt:lpstr>Century Schoolbook</vt:lpstr>
      <vt:lpstr>Dubai</vt:lpstr>
      <vt:lpstr>Gill Sans MT</vt:lpstr>
      <vt:lpstr>Gurmukhi MN</vt:lpstr>
      <vt:lpstr>Times New Roman</vt:lpstr>
      <vt:lpstr>Office Theme</vt:lpstr>
      <vt:lpstr>LOKE MATAN NO FUAN: LOLO LIMAN HODI FÓ TULUN</vt:lpstr>
      <vt:lpstr>ABUT HOSI ABUZU SEKSUÁL</vt:lpstr>
      <vt:lpstr>ASAUN ABUZU SEKSUÁL HASORU LABARIK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LOKE MATAN NO FUAN: LOLO LIMAN HODI FÓ TULUN</dc:title>
  <dc:creator>Microsoft Office User</dc:creator>
  <cp:lastModifiedBy>Microsoft Office User</cp:lastModifiedBy>
  <cp:revision>11</cp:revision>
  <cp:lastPrinted>2019-04-03T00:53:03Z</cp:lastPrinted>
  <dcterms:created xsi:type="dcterms:W3CDTF">2019-04-02T20:20:21Z</dcterms:created>
  <dcterms:modified xsi:type="dcterms:W3CDTF">2019-04-03T00:59:05Z</dcterms:modified>
</cp:coreProperties>
</file>